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11385320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№100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2</a:t>
            </a:r>
            <a:r>
              <a:rPr lang="kk-KZ" altLang="ru-RU" sz="1200" b="1">
                <a:latin typeface="Times New Roman" panose="02020603050405020304" pitchFamily="18" charset="0"/>
                <a:cs typeface="Times New Roman" panose="02020603050405020304" pitchFamily="18" charset="0"/>
              </a:rPr>
              <a:t>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42546783"/>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877437"/>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Шығыстан жел соғады, күші 8-13м/с. Ауа температурасы түнде 15-17, күндіз 32-34 градус жылы.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a:t>
            </a:r>
          </a:p>
          <a:p>
            <a:pPr indent="182563" algn="ctr"/>
            <a:r>
              <a:rPr lang="kk-KZ" altLang="ru-RU" sz="1200" b="1" dirty="0" smtClean="0">
                <a:latin typeface="Times New Roman" pitchFamily="18" charset="0"/>
                <a:cs typeface="Times New Roman" pitchFamily="18" charset="0"/>
              </a:rPr>
              <a:t>Түнде 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Оң</a:t>
            </a:r>
            <a:r>
              <a:rPr lang="kk-KZ" sz="1100" dirty="0" smtClean="0">
                <a:latin typeface="Times New Roman" pitchFamily="18" charset="0"/>
                <a:cs typeface="Times New Roman" pitchFamily="18" charset="0"/>
              </a:rPr>
              <a:t>түстік-шығыстан жел соғады, күші 8-13 м/с. Ауа температурасы 18-20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14314</TotalTime>
  <Words>541</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4187</cp:revision>
  <cp:lastPrinted>2021-07-01T03:56:27Z</cp:lastPrinted>
  <dcterms:created xsi:type="dcterms:W3CDTF">2018-03-27T06:03:00Z</dcterms:created>
  <dcterms:modified xsi:type="dcterms:W3CDTF">2026-05-28T07:00:03Z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